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58" r:id="rId4"/>
    <p:sldId id="266" r:id="rId5"/>
    <p:sldId id="260" r:id="rId6"/>
    <p:sldId id="262" r:id="rId7"/>
  </p:sldIdLst>
  <p:sldSz cx="9144000" cy="5143500" type="screen16x9"/>
  <p:notesSz cx="6858000" cy="9144000"/>
  <p:custDataLst>
    <p:tags r:id="rId8"/>
  </p:custData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7"/>
    <p:restoredTop sz="0"/>
  </p:normalViewPr>
  <p:slideViewPr>
    <p:cSldViewPr>
      <p:cViewPr>
        <p:scale>
          <a:sx n="200" d="100"/>
          <a:sy n="200" d="100"/>
        </p:scale>
        <p:origin x="62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庭維 郭" userId="033b7ea52ee14244" providerId="LiveId" clId="{A4D719EE-19E5-487F-AD8B-2AF02C270550}"/>
    <pc:docChg chg="undo custSel modSld">
      <pc:chgData name="庭維 郭" userId="033b7ea52ee14244" providerId="LiveId" clId="{A4D719EE-19E5-487F-AD8B-2AF02C270550}" dt="2022-12-16T05:57:24.502" v="2" actId="14826"/>
      <pc:docMkLst>
        <pc:docMk/>
      </pc:docMkLst>
      <pc:sldChg chg="addSp delSp modSp mod">
        <pc:chgData name="庭維 郭" userId="033b7ea52ee14244" providerId="LiveId" clId="{A4D719EE-19E5-487F-AD8B-2AF02C270550}" dt="2022-12-16T05:57:24.502" v="2" actId="14826"/>
        <pc:sldMkLst>
          <pc:docMk/>
          <pc:sldMk cId="0" sldId="266"/>
        </pc:sldMkLst>
        <pc:picChg chg="add del mod">
          <ac:chgData name="庭維 郭" userId="033b7ea52ee14244" providerId="LiveId" clId="{A4D719EE-19E5-487F-AD8B-2AF02C270550}" dt="2022-12-16T05:57:24.502" v="2" actId="14826"/>
          <ac:picMkLst>
            <pc:docMk/>
            <pc:sldMk cId="0" sldId="266"/>
            <ac:picMk id="4" creationId="{00000000-0000-0000-0000-000000000000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4E95CBE-06A8-4AD3-939B-A1464E287357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61B17A7-7A1C-4928-B44F-B4E2104A2FFC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D12B50A-7CDE-4FDF-B310-933A9368CA48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D266151-BAF1-48C2-BF60-90236D6EDDB8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56F756A-7FA9-4DA1-BEAE-357E067E7C6C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A159691-62F9-4233-B71B-C0DC1852A4FD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2E297EED-0823-4F5A-8265-0A802A0D577D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FD7D6D26-9FA3-4753-B0D9-9E064CF3F625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F0969992-766B-4806-B204-FE5A72704DD8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7AAE219D-4C06-45BD-8043-BFAD5B3A7F92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41BBCE14-3973-4AD8-A476-F74861575D92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059" y="-10795"/>
            <a:ext cx="9182380" cy="516508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10287" y="0"/>
            <a:ext cx="9143999" cy="5143500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8"/>
  <p:tag name="AS_OS" val="Unix 5.15.0.1015"/>
  <p:tag name="AS_RELEASE_DATE" val="2022.10.14"/>
  <p:tag name="AS_TITLE" val="Aspose.Slides for .NET5"/>
  <p:tag name="AS_VERSION" val="22.1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如螢幕大小 (16:9)</PresentationFormat>
  <Paragraphs>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庭維 郭</cp:lastModifiedBy>
  <cp:revision>2</cp:revision>
  <cp:lastPrinted>2022-12-14T05:40:16Z</cp:lastPrinted>
  <dcterms:created xsi:type="dcterms:W3CDTF">2022-12-14T05:40:16Z</dcterms:created>
  <dcterms:modified xsi:type="dcterms:W3CDTF">2022-12-16T05:57:27Z</dcterms:modified>
</cp:coreProperties>
</file>

<file path=docProps/thumbnail.jpeg>
</file>